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6de612f48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6de612f4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5007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7875"/>
            <a:ext cx="8839199" cy="4030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